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4"/>
  </p:notesMasterIdLst>
  <p:sldIdLst>
    <p:sldId id="258" r:id="rId2"/>
    <p:sldId id="321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1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Mission </a:t>
            </a:r>
            <a:r>
              <a:rPr lang="en-US" b="1" smtClean="0"/>
              <a:t>Statement</a:t>
            </a: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Mission Statement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4150"/>
            <a:ext cx="321597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10062496" y="265723"/>
            <a:ext cx="1968500" cy="1417782"/>
            <a:chOff x="7023048" y="322118"/>
            <a:chExt cx="4559352" cy="3647482"/>
          </a:xfrm>
        </p:grpSpPr>
        <p:pic>
          <p:nvPicPr>
            <p:cNvPr id="5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Our Mission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140"/>
            <a:ext cx="10744200" cy="51616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is our Mission?  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Why do we exist?  </a:t>
            </a:r>
            <a:r>
              <a:rPr lang="en-US" sz="2800" dirty="0" smtClean="0">
                <a:latin typeface="+mn-lt"/>
                <a:cs typeface="+mn-cs"/>
              </a:rPr>
              <a:t>What do we do better than others?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Who is our beneficiary?  </a:t>
            </a:r>
            <a:r>
              <a:rPr lang="en-US" sz="2800" dirty="0" smtClean="0">
                <a:latin typeface="+mn-lt"/>
                <a:cs typeface="+mn-cs"/>
              </a:rPr>
              <a:t>This is typically not “inside” the church.  Who can we reach or serve better then others in our local community?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What is our objective or desired result?  </a:t>
            </a:r>
            <a:r>
              <a:rPr lang="en-US" sz="2800" dirty="0" smtClean="0">
                <a:latin typeface="+mn-lt"/>
                <a:cs typeface="+mn-cs"/>
              </a:rPr>
              <a:t>What difference would we like to see in </a:t>
            </a:r>
            <a:r>
              <a:rPr lang="en-US" sz="2800" dirty="0" smtClean="0">
                <a:latin typeface="+mn-lt"/>
                <a:cs typeface="+mn-cs"/>
              </a:rPr>
              <a:t>5 or 10 </a:t>
            </a:r>
            <a:r>
              <a:rPr lang="en-US" sz="2800" dirty="0" smtClean="0">
                <a:latin typeface="+mn-lt"/>
                <a:cs typeface="+mn-cs"/>
              </a:rPr>
              <a:t>years?</a:t>
            </a:r>
            <a:endParaRPr lang="en-US" sz="2800" b="1" dirty="0" smtClean="0">
              <a:solidFill>
                <a:srgbClr val="0070C0"/>
              </a:solidFill>
              <a:latin typeface="+mn-lt"/>
              <a:cs typeface="+mn-cs"/>
            </a:endParaRP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State the </a:t>
            </a:r>
            <a:r>
              <a:rPr lang="en-US" sz="2800" dirty="0" smtClean="0">
                <a:latin typeface="+mn-lt"/>
                <a:cs typeface="+mn-cs"/>
              </a:rPr>
              <a:t>mission. This could be a series of short phrases</a:t>
            </a: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Does </a:t>
            </a:r>
            <a:r>
              <a:rPr lang="en-US" sz="2800" dirty="0" smtClean="0">
                <a:latin typeface="+mn-lt"/>
                <a:cs typeface="+mn-cs"/>
              </a:rPr>
              <a:t>it help us say no to good things?  Help making the “hard” decision on how our resources will be used (volunteers, dollars, time, etc.)</a:t>
            </a:r>
          </a:p>
          <a:p>
            <a:pPr marL="228600" indent="0">
              <a:buNone/>
            </a:pPr>
            <a:endParaRPr lang="en-US" sz="15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Develop </a:t>
            </a:r>
            <a:r>
              <a:rPr lang="en-US" sz="3400" dirty="0" smtClean="0"/>
              <a:t>our mission, keeping </a:t>
            </a:r>
            <a:r>
              <a:rPr lang="en-US" sz="3400" dirty="0" smtClean="0"/>
              <a:t>in mind the core values we </a:t>
            </a:r>
            <a:r>
              <a:rPr lang="en-US" sz="3400" dirty="0" smtClean="0"/>
              <a:t>identified in the last session.</a:t>
            </a:r>
            <a:endParaRPr lang="en-US" sz="3400" dirty="0" smtClean="0"/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59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9095</TotalTime>
  <Words>158</Words>
  <Application>Microsoft Office PowerPoint</Application>
  <PresentationFormat>Custom</PresentationFormat>
  <Paragraphs>19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LCR Visioning  Mission Statement</vt:lpstr>
      <vt:lpstr>Our Mission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jakenetadmin@yahoo.com</cp:lastModifiedBy>
  <cp:revision>134</cp:revision>
  <cp:lastPrinted>2022-05-15T00:37:04Z</cp:lastPrinted>
  <dcterms:created xsi:type="dcterms:W3CDTF">2021-12-04T12:00:59Z</dcterms:created>
  <dcterms:modified xsi:type="dcterms:W3CDTF">2022-07-16T07:43:17Z</dcterms:modified>
</cp:coreProperties>
</file>